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22E1-CD0A-4C97-86AD-83DE65D6EBE4}" type="datetimeFigureOut">
              <a:rPr lang="hr-HR" smtClean="0"/>
              <a:t>25.3.2020.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80F9-316B-4047-B07C-568756D0A3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76126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22E1-CD0A-4C97-86AD-83DE65D6EBE4}" type="datetimeFigureOut">
              <a:rPr lang="hr-HR" smtClean="0"/>
              <a:t>25.3.2020.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80F9-316B-4047-B07C-568756D0A3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89309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22E1-CD0A-4C97-86AD-83DE65D6EBE4}" type="datetimeFigureOut">
              <a:rPr lang="hr-HR" smtClean="0"/>
              <a:t>25.3.2020.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80F9-316B-4047-B07C-568756D0A3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9262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22E1-CD0A-4C97-86AD-83DE65D6EBE4}" type="datetimeFigureOut">
              <a:rPr lang="hr-HR" smtClean="0"/>
              <a:t>25.3.2020.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80F9-316B-4047-B07C-568756D0A3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1341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22E1-CD0A-4C97-86AD-83DE65D6EBE4}" type="datetimeFigureOut">
              <a:rPr lang="hr-HR" smtClean="0"/>
              <a:t>25.3.2020.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80F9-316B-4047-B07C-568756D0A3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28616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22E1-CD0A-4C97-86AD-83DE65D6EBE4}" type="datetimeFigureOut">
              <a:rPr lang="hr-HR" smtClean="0"/>
              <a:t>25.3.2020.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80F9-316B-4047-B07C-568756D0A3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689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22E1-CD0A-4C97-86AD-83DE65D6EBE4}" type="datetimeFigureOut">
              <a:rPr lang="hr-HR" smtClean="0"/>
              <a:t>25.3.2020.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80F9-316B-4047-B07C-568756D0A3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21625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22E1-CD0A-4C97-86AD-83DE65D6EBE4}" type="datetimeFigureOut">
              <a:rPr lang="hr-HR" smtClean="0"/>
              <a:t>25.3.2020.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80F9-316B-4047-B07C-568756D0A3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5513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22E1-CD0A-4C97-86AD-83DE65D6EBE4}" type="datetimeFigureOut">
              <a:rPr lang="hr-HR" smtClean="0"/>
              <a:t>25.3.2020.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80F9-316B-4047-B07C-568756D0A3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84850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22E1-CD0A-4C97-86AD-83DE65D6EBE4}" type="datetimeFigureOut">
              <a:rPr lang="hr-HR" smtClean="0"/>
              <a:t>25.3.2020.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80F9-316B-4047-B07C-568756D0A3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9416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22E1-CD0A-4C97-86AD-83DE65D6EBE4}" type="datetimeFigureOut">
              <a:rPr lang="hr-HR" smtClean="0"/>
              <a:t>25.3.2020.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80F9-316B-4047-B07C-568756D0A3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0552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622E1-CD0A-4C97-86AD-83DE65D6EBE4}" type="datetimeFigureOut">
              <a:rPr lang="hr-HR" smtClean="0"/>
              <a:t>25.3.2020.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180F9-316B-4047-B07C-568756D0A3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508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78971" y="-134020"/>
            <a:ext cx="9144000" cy="2387600"/>
          </a:xfrm>
        </p:spPr>
        <p:txBody>
          <a:bodyPr>
            <a:normAutofit/>
          </a:bodyPr>
          <a:lstStyle/>
          <a:p>
            <a:r>
              <a:rPr lang="hr-HR" sz="6600" b="1" dirty="0" smtClean="0"/>
              <a:t>Kad će proljeće…</a:t>
            </a:r>
            <a:endParaRPr lang="hr-HR" sz="66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41566" y="2481580"/>
            <a:ext cx="9144000" cy="1655762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Ponavljanje teksta - oblikovanje</a:t>
            </a:r>
            <a:endParaRPr lang="hr-HR" sz="32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0034"/>
            <a:ext cx="12192000" cy="317371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clrChange>
              <a:clrFrom>
                <a:srgbClr val="2B5796"/>
              </a:clrFrom>
              <a:clrTo>
                <a:srgbClr val="2B5796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1090">
            <a:off x="8281851" y="787238"/>
            <a:ext cx="3396343" cy="16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922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3251" y="143056"/>
            <a:ext cx="4818018" cy="1325563"/>
          </a:xfrm>
        </p:spPr>
        <p:txBody>
          <a:bodyPr/>
          <a:lstStyle/>
          <a:p>
            <a:r>
              <a:rPr lang="hr-HR" dirty="0" smtClean="0"/>
              <a:t>1. Zadatak </a:t>
            </a:r>
            <a:br>
              <a:rPr lang="hr-HR" dirty="0" smtClean="0"/>
            </a:br>
            <a:r>
              <a:rPr lang="hr-HR" dirty="0" smtClean="0"/>
              <a:t>– prepisati pjesmu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413864" y="260622"/>
            <a:ext cx="5580017" cy="640143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r-HR" i="1" dirty="0"/>
              <a:t>KAD  ĆE  PROLJEĆE</a:t>
            </a:r>
            <a:endParaRPr lang="hr-HR" dirty="0"/>
          </a:p>
          <a:p>
            <a:pPr marL="0" indent="0">
              <a:buNone/>
            </a:pPr>
            <a:r>
              <a:rPr lang="hr-HR" i="1" dirty="0"/>
              <a:t> </a:t>
            </a:r>
            <a:endParaRPr lang="hr-HR" dirty="0"/>
          </a:p>
          <a:p>
            <a:pPr marL="0" indent="0">
              <a:buNone/>
            </a:pPr>
            <a:r>
              <a:rPr lang="hr-HR" i="1" dirty="0"/>
              <a:t>Pitale ljubice:</a:t>
            </a:r>
            <a:endParaRPr lang="hr-HR" dirty="0"/>
          </a:p>
          <a:p>
            <a:pPr marL="0" indent="0">
              <a:buNone/>
            </a:pPr>
            <a:r>
              <a:rPr lang="hr-HR" i="1" dirty="0"/>
              <a:t>Kad ćemo moći van?</a:t>
            </a:r>
            <a:endParaRPr lang="hr-HR" dirty="0"/>
          </a:p>
          <a:p>
            <a:pPr marL="0" indent="0">
              <a:buNone/>
            </a:pPr>
            <a:r>
              <a:rPr lang="hr-HR" i="1" dirty="0"/>
              <a:t> </a:t>
            </a:r>
            <a:endParaRPr lang="hr-HR" dirty="0"/>
          </a:p>
          <a:p>
            <a:pPr marL="0" indent="0">
              <a:buNone/>
            </a:pPr>
            <a:r>
              <a:rPr lang="hr-HR" i="1" dirty="0"/>
              <a:t>Pitali jaglaci:</a:t>
            </a:r>
            <a:endParaRPr lang="hr-HR" dirty="0"/>
          </a:p>
          <a:p>
            <a:pPr marL="0" indent="0">
              <a:buNone/>
            </a:pPr>
            <a:r>
              <a:rPr lang="hr-HR" i="1" dirty="0"/>
              <a:t>Je li već taj dan?</a:t>
            </a:r>
            <a:endParaRPr lang="hr-HR" dirty="0"/>
          </a:p>
          <a:p>
            <a:pPr marL="0" indent="0">
              <a:buNone/>
            </a:pPr>
            <a:r>
              <a:rPr lang="hr-HR" i="1" dirty="0"/>
              <a:t> </a:t>
            </a:r>
            <a:endParaRPr lang="hr-HR" dirty="0"/>
          </a:p>
          <a:p>
            <a:pPr marL="0" indent="0">
              <a:buNone/>
            </a:pPr>
            <a:r>
              <a:rPr lang="hr-HR" i="1" dirty="0"/>
              <a:t>Izviruje listić u čahurici</a:t>
            </a:r>
            <a:endParaRPr lang="hr-HR" dirty="0"/>
          </a:p>
          <a:p>
            <a:pPr marL="0" indent="0">
              <a:buNone/>
            </a:pPr>
            <a:r>
              <a:rPr lang="hr-HR" i="1" dirty="0"/>
              <a:t>Na Ivinoj grani:</a:t>
            </a:r>
            <a:endParaRPr lang="hr-HR" dirty="0"/>
          </a:p>
          <a:p>
            <a:pPr marL="0" indent="0">
              <a:buNone/>
            </a:pPr>
            <a:r>
              <a:rPr lang="hr-HR" i="1" dirty="0"/>
              <a:t>Ja sam skoro vani,</a:t>
            </a:r>
            <a:endParaRPr lang="hr-HR" dirty="0"/>
          </a:p>
          <a:p>
            <a:pPr marL="0" indent="0">
              <a:buNone/>
            </a:pPr>
            <a:r>
              <a:rPr lang="hr-HR" i="1" dirty="0"/>
              <a:t>Samo čekam taj dan. </a:t>
            </a:r>
            <a:endParaRPr lang="hr-HR" dirty="0"/>
          </a:p>
          <a:p>
            <a:pPr marL="0" indent="0">
              <a:buNone/>
            </a:pPr>
            <a:r>
              <a:rPr lang="hr-HR" i="1" dirty="0"/>
              <a:t> </a:t>
            </a:r>
            <a:endParaRPr lang="hr-HR" dirty="0"/>
          </a:p>
          <a:p>
            <a:pPr marL="0" indent="0">
              <a:buNone/>
            </a:pPr>
            <a:r>
              <a:rPr lang="hr-HR" i="1" dirty="0"/>
              <a:t>Javi se visibaba:</a:t>
            </a:r>
            <a:endParaRPr lang="hr-HR" dirty="0"/>
          </a:p>
          <a:p>
            <a:pPr marL="0" indent="0">
              <a:buNone/>
            </a:pPr>
            <a:r>
              <a:rPr lang="hr-HR" i="1" dirty="0"/>
              <a:t>Ja znam!</a:t>
            </a:r>
            <a:endParaRPr lang="hr-HR" dirty="0"/>
          </a:p>
          <a:p>
            <a:pPr marL="0" indent="0">
              <a:buNone/>
            </a:pPr>
            <a:r>
              <a:rPr lang="hr-HR" i="1" dirty="0"/>
              <a:t>Zlaćanog sunca trak</a:t>
            </a:r>
            <a:endParaRPr lang="hr-HR" dirty="0"/>
          </a:p>
          <a:p>
            <a:pPr marL="0" indent="0">
              <a:buNone/>
            </a:pPr>
            <a:r>
              <a:rPr lang="hr-HR" i="1" dirty="0"/>
              <a:t>Daje mi znak</a:t>
            </a:r>
            <a:endParaRPr lang="hr-HR" dirty="0"/>
          </a:p>
          <a:p>
            <a:pPr marL="0" indent="0">
              <a:buNone/>
            </a:pPr>
            <a:r>
              <a:rPr lang="hr-HR" i="1" dirty="0"/>
              <a:t>Da po proljeću miriše zrak.</a:t>
            </a:r>
            <a:endParaRPr lang="hr-HR" dirty="0"/>
          </a:p>
          <a:p>
            <a:pPr marL="0" indent="0">
              <a:buNone/>
            </a:pPr>
            <a:r>
              <a:rPr lang="hr-HR" i="1" dirty="0"/>
              <a:t>      Vera </a:t>
            </a:r>
            <a:r>
              <a:rPr lang="hr-HR" i="1" dirty="0" err="1"/>
              <a:t>Zemunić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14" y="2756263"/>
            <a:ext cx="4542355" cy="180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648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C35DDC-F259-4E83-A2D7-34AE12691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Oblikovanje </a:t>
            </a:r>
            <a:r>
              <a:rPr lang="hr-HR" dirty="0" smtClean="0"/>
              <a:t>teksta – osnovi alati  -ponovimo…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FD172277-ABD8-402E-A12A-2B29167ED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470" t="39420" r="25727" b="16461"/>
          <a:stretch/>
        </p:blipFill>
        <p:spPr>
          <a:xfrm>
            <a:off x="4532972" y="3079786"/>
            <a:ext cx="3986027" cy="1069597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B5BAC04A-72D4-4E46-8B2C-A37698FDBD58}"/>
              </a:ext>
            </a:extLst>
          </p:cNvPr>
          <p:cNvSpPr txBox="1"/>
          <p:nvPr/>
        </p:nvSpPr>
        <p:spPr>
          <a:xfrm>
            <a:off x="8211223" y="4484688"/>
            <a:ext cx="1038138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boja teksta</a:t>
            </a:r>
          </a:p>
        </p:txBody>
      </p:sp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44C48297-0514-4240-B0DB-AA2A037C4A21}"/>
              </a:ext>
            </a:extLst>
          </p:cNvPr>
          <p:cNvCxnSpPr>
            <a:cxnSpLocks/>
          </p:cNvCxnSpPr>
          <p:nvPr/>
        </p:nvCxnSpPr>
        <p:spPr>
          <a:xfrm>
            <a:off x="4593839" y="2712931"/>
            <a:ext cx="167990" cy="4644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niOkvir 9">
            <a:extLst>
              <a:ext uri="{FF2B5EF4-FFF2-40B4-BE49-F238E27FC236}">
                <a16:creationId xmlns:a16="http://schemas.microsoft.com/office/drawing/2014/main" id="{23A2165A-5C39-4070-A75B-6199AC3B2950}"/>
              </a:ext>
            </a:extLst>
          </p:cNvPr>
          <p:cNvSpPr txBox="1"/>
          <p:nvPr/>
        </p:nvSpPr>
        <p:spPr>
          <a:xfrm>
            <a:off x="5844218" y="4363449"/>
            <a:ext cx="134372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/>
              <a:t>indeks i eksponent</a:t>
            </a:r>
          </a:p>
        </p:txBody>
      </p:sp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id="{6BD2AA7A-2339-4B80-A01A-F9846C1161BC}"/>
              </a:ext>
            </a:extLst>
          </p:cNvPr>
          <p:cNvCxnSpPr>
            <a:cxnSpLocks/>
          </p:cNvCxnSpPr>
          <p:nvPr/>
        </p:nvCxnSpPr>
        <p:spPr>
          <a:xfrm>
            <a:off x="6338629" y="2721507"/>
            <a:ext cx="127401" cy="4670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sa strelicom 11">
            <a:extLst>
              <a:ext uri="{FF2B5EF4-FFF2-40B4-BE49-F238E27FC236}">
                <a16:creationId xmlns:a16="http://schemas.microsoft.com/office/drawing/2014/main" id="{C7B59B2B-FC98-42B7-B09A-0520589612D4}"/>
              </a:ext>
            </a:extLst>
          </p:cNvPr>
          <p:cNvCxnSpPr>
            <a:cxnSpLocks/>
          </p:cNvCxnSpPr>
          <p:nvPr/>
        </p:nvCxnSpPr>
        <p:spPr>
          <a:xfrm flipH="1" flipV="1">
            <a:off x="8324897" y="4052964"/>
            <a:ext cx="122275" cy="3461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id="{7F7F400B-FE0B-4EEB-96B5-BCF42E097D4A}"/>
              </a:ext>
            </a:extLst>
          </p:cNvPr>
          <p:cNvCxnSpPr>
            <a:cxnSpLocks/>
          </p:cNvCxnSpPr>
          <p:nvPr/>
        </p:nvCxnSpPr>
        <p:spPr>
          <a:xfrm flipH="1" flipV="1">
            <a:off x="6452919" y="4016514"/>
            <a:ext cx="13110" cy="2894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8D8CA48E-9B67-439D-86E0-000047BA2D84}"/>
              </a:ext>
            </a:extLst>
          </p:cNvPr>
          <p:cNvSpPr txBox="1"/>
          <p:nvPr/>
        </p:nvSpPr>
        <p:spPr>
          <a:xfrm>
            <a:off x="3335384" y="4561165"/>
            <a:ext cx="1733006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Stilovi fonta: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r-HR" dirty="0"/>
              <a:t>podebljano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r-HR" dirty="0"/>
              <a:t>ukošeno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r-HR" dirty="0"/>
              <a:t>podcrtano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E38F034E-7B18-4C71-8F61-3E2A018085F0}"/>
              </a:ext>
            </a:extLst>
          </p:cNvPr>
          <p:cNvSpPr txBox="1"/>
          <p:nvPr/>
        </p:nvSpPr>
        <p:spPr>
          <a:xfrm>
            <a:off x="3907617" y="2391003"/>
            <a:ext cx="94208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/>
              <a:t>vrsta fonta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002224C0-95E2-4F55-B215-7A229E9D0784}"/>
              </a:ext>
            </a:extLst>
          </p:cNvPr>
          <p:cNvSpPr txBox="1"/>
          <p:nvPr/>
        </p:nvSpPr>
        <p:spPr>
          <a:xfrm>
            <a:off x="5698327" y="2239824"/>
            <a:ext cx="94208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/>
              <a:t>veličina fonta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BBEEEB0B-DEEA-40AA-84ED-990CB20B5157}"/>
              </a:ext>
            </a:extLst>
          </p:cNvPr>
          <p:cNvSpPr txBox="1"/>
          <p:nvPr/>
        </p:nvSpPr>
        <p:spPr>
          <a:xfrm>
            <a:off x="8297631" y="2325794"/>
            <a:ext cx="1882689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/>
              <a:t>očisti sva oblikovanja</a:t>
            </a:r>
          </a:p>
        </p:txBody>
      </p:sp>
      <p:cxnSp>
        <p:nvCxnSpPr>
          <p:cNvPr id="22" name="Ravni poveznik sa strelicom 21">
            <a:extLst>
              <a:ext uri="{FF2B5EF4-FFF2-40B4-BE49-F238E27FC236}">
                <a16:creationId xmlns:a16="http://schemas.microsoft.com/office/drawing/2014/main" id="{D1E92A69-8ACD-41B1-B682-E0BD48057271}"/>
              </a:ext>
            </a:extLst>
          </p:cNvPr>
          <p:cNvCxnSpPr>
            <a:cxnSpLocks/>
          </p:cNvCxnSpPr>
          <p:nvPr/>
        </p:nvCxnSpPr>
        <p:spPr>
          <a:xfrm flipH="1">
            <a:off x="8386033" y="2846239"/>
            <a:ext cx="255240" cy="4054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avni poveznik sa strelicom 23">
            <a:extLst>
              <a:ext uri="{FF2B5EF4-FFF2-40B4-BE49-F238E27FC236}">
                <a16:creationId xmlns:a16="http://schemas.microsoft.com/office/drawing/2014/main" id="{8530B4C3-A525-4E20-90D2-03FB406A9012}"/>
              </a:ext>
            </a:extLst>
          </p:cNvPr>
          <p:cNvCxnSpPr>
            <a:cxnSpLocks/>
          </p:cNvCxnSpPr>
          <p:nvPr/>
        </p:nvCxnSpPr>
        <p:spPr>
          <a:xfrm flipV="1">
            <a:off x="4831200" y="4084012"/>
            <a:ext cx="172859" cy="4660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853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Zadaci za oblikovanje pjesme: (računalo)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hr-HR" sz="3600" i="1" dirty="0"/>
              <a:t>Naslov: </a:t>
            </a:r>
            <a:endParaRPr lang="hr-HR" sz="3600" i="1" dirty="0" smtClean="0"/>
          </a:p>
          <a:p>
            <a:pPr marL="457200" lvl="1" indent="-457200">
              <a:spcBef>
                <a:spcPts val="1000"/>
              </a:spcBef>
              <a:buFont typeface="+mj-lt"/>
              <a:buAutoNum type="arabicPeriod"/>
            </a:pPr>
            <a:r>
              <a:rPr lang="hr-HR" i="1" dirty="0" err="1" smtClean="0"/>
              <a:t>Comic</a:t>
            </a:r>
            <a:r>
              <a:rPr lang="hr-HR" i="1" dirty="0" smtClean="0"/>
              <a:t> </a:t>
            </a:r>
            <a:r>
              <a:rPr lang="hr-HR" i="1" dirty="0" err="1"/>
              <a:t>Sans</a:t>
            </a:r>
            <a:r>
              <a:rPr lang="hr-HR" i="1" dirty="0"/>
              <a:t> MS, 14, velika tiskana slova</a:t>
            </a:r>
            <a:r>
              <a:rPr lang="hr-HR" i="1" dirty="0" smtClean="0"/>
              <a:t>,</a:t>
            </a:r>
          </a:p>
          <a:p>
            <a:pPr marL="457200" lvl="1" indent="-457200">
              <a:spcBef>
                <a:spcPts val="1000"/>
              </a:spcBef>
              <a:buFont typeface="+mj-lt"/>
              <a:buAutoNum type="arabicPeriod"/>
            </a:pPr>
            <a:r>
              <a:rPr lang="hr-HR" i="1" dirty="0" smtClean="0"/>
              <a:t>podcrtano, podebljana slova</a:t>
            </a:r>
            <a:endParaRPr lang="hr-HR" sz="1600" dirty="0" smtClean="0"/>
          </a:p>
          <a:p>
            <a:pPr marL="457200" lvl="1" indent="-457200">
              <a:spcBef>
                <a:spcPts val="1000"/>
              </a:spcBef>
              <a:buFont typeface="+mj-lt"/>
              <a:buAutoNum type="arabicPeriod"/>
            </a:pPr>
            <a:r>
              <a:rPr lang="hr-HR" i="1" dirty="0" smtClean="0"/>
              <a:t> </a:t>
            </a:r>
            <a:r>
              <a:rPr lang="hr-HR" i="1" dirty="0"/>
              <a:t>boja slova crna, </a:t>
            </a:r>
            <a:endParaRPr lang="hr-HR" i="1" dirty="0" smtClean="0"/>
          </a:p>
          <a:p>
            <a:pPr marL="457200" lvl="1" indent="-457200">
              <a:spcBef>
                <a:spcPts val="1000"/>
              </a:spcBef>
              <a:buFont typeface="+mj-lt"/>
              <a:buAutoNum type="arabicPeriod"/>
            </a:pPr>
            <a:r>
              <a:rPr lang="hr-HR" i="1" dirty="0" smtClean="0"/>
              <a:t>poravnanje </a:t>
            </a:r>
            <a:r>
              <a:rPr lang="hr-HR" i="1" dirty="0"/>
              <a:t>sredina, </a:t>
            </a:r>
            <a:endParaRPr lang="hr-HR" dirty="0"/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2738" y="1463040"/>
            <a:ext cx="4691062" cy="4193177"/>
          </a:xfrm>
          <a:prstGeom prst="rect">
            <a:avLst/>
          </a:prstGeom>
        </p:spPr>
      </p:pic>
      <p:sp>
        <p:nvSpPr>
          <p:cNvPr id="10" name="Urezana strelica udesno 9"/>
          <p:cNvSpPr/>
          <p:nvPr/>
        </p:nvSpPr>
        <p:spPr>
          <a:xfrm>
            <a:off x="5434149" y="3095897"/>
            <a:ext cx="1724297" cy="143691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743" y="4713514"/>
            <a:ext cx="1885406" cy="188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90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Zadaci za oblikovanje pjesme: (</a:t>
            </a:r>
            <a:r>
              <a:rPr lang="hr-HR" dirty="0" err="1" smtClean="0"/>
              <a:t>tablet</a:t>
            </a:r>
            <a:r>
              <a:rPr lang="hr-HR" dirty="0" smtClean="0"/>
              <a:t>)</a:t>
            </a:r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07"/>
          <a:stretch/>
        </p:blipFill>
        <p:spPr>
          <a:xfrm>
            <a:off x="838200" y="1825624"/>
            <a:ext cx="10252165" cy="3686901"/>
          </a:xfr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73" y="4355278"/>
            <a:ext cx="2025525" cy="23144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435667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UMETANJE SLIKA 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r-HR" dirty="0" smtClean="0"/>
              <a:t>Pronađite sliku na Internetu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Sliku spremiti na svoje računalo/</a:t>
            </a:r>
            <a:r>
              <a:rPr lang="hr-HR" dirty="0" err="1" smtClean="0"/>
              <a:t>tablet</a:t>
            </a:r>
            <a:r>
              <a:rPr lang="hr-HR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U Wordu odaberi mjesto na koje želiš umetnuti sliku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U Wordu – izbornik Umetni – Slika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67451" y="548307"/>
            <a:ext cx="2821577" cy="381160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509" y="5091928"/>
            <a:ext cx="29813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71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107</Words>
  <Application>Microsoft Office PowerPoint</Application>
  <PresentationFormat>Široki zaslon</PresentationFormat>
  <Paragraphs>44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sustava Office</vt:lpstr>
      <vt:lpstr>Kad će proljeće…</vt:lpstr>
      <vt:lpstr>1. Zadatak  – prepisati pjesmu</vt:lpstr>
      <vt:lpstr>Oblikovanje teksta – osnovi alati  -ponovimo… </vt:lpstr>
      <vt:lpstr>Zadaci za oblikovanje pjesme: (računalo)</vt:lpstr>
      <vt:lpstr>Zadaci za oblikovanje pjesme: (tablet)</vt:lpstr>
      <vt:lpstr>UMETANJE SLIKA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Kad će proljeće…</dc:title>
  <dc:creator>Silvija Micek</dc:creator>
  <cp:lastModifiedBy>Korisnik</cp:lastModifiedBy>
  <cp:revision>6</cp:revision>
  <dcterms:created xsi:type="dcterms:W3CDTF">2020-03-25T18:34:58Z</dcterms:created>
  <dcterms:modified xsi:type="dcterms:W3CDTF">2020-03-25T19:23:09Z</dcterms:modified>
</cp:coreProperties>
</file>