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Architects Daughter" panose="020B0604020202020204" charset="0"/>
      <p:regular r:id="rId8"/>
    </p:embeddedFont>
    <p:embeddedFont>
      <p:font typeface="Mountains of Christmas" panose="020B0604020202020204" charset="0"/>
      <p:regular r:id="rId9"/>
      <p:bold r:id="rId10"/>
    </p:embeddedFont>
    <p:embeddedFont>
      <p:font typeface="Open Sans" panose="020B060402020202020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a5394bab4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a5394bab4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aa1bd36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aa1bd362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a5394bab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a5394bab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a5394bab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a5394bab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aa1bd362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aa1bd362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9" Type="http://schemas.openxmlformats.org/officeDocument/2006/relationships/image" Target="../media/image46.png"/><Relationship Id="rId21" Type="http://schemas.openxmlformats.org/officeDocument/2006/relationships/image" Target="../media/image30.png"/><Relationship Id="rId34" Type="http://schemas.openxmlformats.org/officeDocument/2006/relationships/image" Target="../media/image42.png"/><Relationship Id="rId42" Type="http://schemas.openxmlformats.org/officeDocument/2006/relationships/image" Target="../media/image4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7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37" Type="http://schemas.openxmlformats.org/officeDocument/2006/relationships/image" Target="../media/image7.png"/><Relationship Id="rId40" Type="http://schemas.openxmlformats.org/officeDocument/2006/relationships/image" Target="../media/image47.png"/><Relationship Id="rId5" Type="http://schemas.openxmlformats.org/officeDocument/2006/relationships/image" Target="../media/image15.png"/><Relationship Id="rId15" Type="http://schemas.openxmlformats.org/officeDocument/2006/relationships/image" Target="../media/image5.pn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0.png"/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6.png"/><Relationship Id="rId33" Type="http://schemas.openxmlformats.org/officeDocument/2006/relationships/image" Target="../media/image41.png"/><Relationship Id="rId38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51.png"/><Relationship Id="rId21" Type="http://schemas.openxmlformats.org/officeDocument/2006/relationships/image" Target="../media/image67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" Type="http://schemas.openxmlformats.org/officeDocument/2006/relationships/image" Target="../media/image68.png"/><Relationship Id="rId21" Type="http://schemas.openxmlformats.org/officeDocument/2006/relationships/image" Target="../media/image81.png"/><Relationship Id="rId7" Type="http://schemas.openxmlformats.org/officeDocument/2006/relationships/image" Target="../media/image39.png"/><Relationship Id="rId12" Type="http://schemas.openxmlformats.org/officeDocument/2006/relationships/image" Target="../media/image75.png"/><Relationship Id="rId17" Type="http://schemas.openxmlformats.org/officeDocument/2006/relationships/image" Target="../media/image8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24" Type="http://schemas.openxmlformats.org/officeDocument/2006/relationships/image" Target="../media/image84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10.png"/><Relationship Id="rId19" Type="http://schemas.openxmlformats.org/officeDocument/2006/relationships/image" Target="../media/image8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Tree, Forest, Nature, Christmas Tre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826875"/>
            <a:ext cx="4408700" cy="41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5079800" y="529950"/>
            <a:ext cx="3694401" cy="7631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DB0000"/>
                    </a:gs>
                    <a:gs pos="100000">
                      <a:srgbClr val="540303"/>
                    </a:gs>
                  </a:gsLst>
                  <a:lin ang="5400012" scaled="0"/>
                </a:gradFill>
                <a:latin typeface="Arial"/>
              </a:rPr>
              <a:t>Pismo za Djeda Mraza</a:t>
            </a: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325" y="2920450"/>
            <a:ext cx="3095699" cy="11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0575" y="282213"/>
            <a:ext cx="1062350" cy="1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2292" y="3604725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5942" y="2451650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8717" y="1815800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1200" y="4171177"/>
            <a:ext cx="702874" cy="9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5563" y="1180841"/>
            <a:ext cx="702875" cy="7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6250" y="4171172"/>
            <a:ext cx="646049" cy="83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6450" y="3565100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87550" y="2366725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79650" y="1643300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48725" y="997250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225" y="4123575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62774" y="2968219"/>
            <a:ext cx="1621787" cy="168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19350" y="4123575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92325" y="3372820"/>
            <a:ext cx="2120835" cy="187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31355" y="1026263"/>
            <a:ext cx="595834" cy="58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/>
        </p:nvSpPr>
        <p:spPr>
          <a:xfrm>
            <a:off x="4776100" y="282225"/>
            <a:ext cx="4134900" cy="4423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" name="Google Shape;78;p14" descr="Tree, Forest, Nature, Christmas Tre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5164" y="449450"/>
            <a:ext cx="4937439" cy="46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832263" y="449450"/>
            <a:ext cx="3824100" cy="3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Dragi Djede,</a:t>
            </a:r>
            <a:endParaRPr sz="12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pišem ti ovo pismo</a:t>
            </a:r>
            <a:endParaRPr sz="1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585200" cy="9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Kuglice</a:t>
            </a:r>
            <a:endParaRPr sz="3000" b="1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342" y="400734"/>
            <a:ext cx="506275" cy="53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31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648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4037" y="381839"/>
            <a:ext cx="506275" cy="55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7954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1425" y="390987"/>
            <a:ext cx="506275" cy="5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534" y="1326400"/>
            <a:ext cx="498281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0479" y="1334394"/>
            <a:ext cx="498281" cy="6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5424" y="1326400"/>
            <a:ext cx="498281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50368" y="1334394"/>
            <a:ext cx="498281" cy="6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75313" y="1326400"/>
            <a:ext cx="506275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69260" y="237075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53192" y="237075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37125" y="237075"/>
            <a:ext cx="506275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427227" y="1421747"/>
            <a:ext cx="460846" cy="57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39717" y="1381978"/>
            <a:ext cx="460846" cy="6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614779" y="1376477"/>
            <a:ext cx="498275" cy="6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33190" y="1418282"/>
            <a:ext cx="454925" cy="57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808251" y="1403032"/>
            <a:ext cx="498275" cy="58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75358" y="3296825"/>
            <a:ext cx="848652" cy="18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694557" y="3107544"/>
            <a:ext cx="972323" cy="20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23332" y="3460325"/>
            <a:ext cx="631829" cy="81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994400" y="3414777"/>
            <a:ext cx="702874" cy="9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962112" y="3650477"/>
            <a:ext cx="506274" cy="6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75400" y="3452451"/>
            <a:ext cx="588376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143400" y="2441403"/>
            <a:ext cx="664850" cy="6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448650" y="2468966"/>
            <a:ext cx="664850" cy="6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679138" y="2387004"/>
            <a:ext cx="773450" cy="7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942138" y="2468964"/>
            <a:ext cx="664851" cy="6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637552" y="4405679"/>
            <a:ext cx="702875" cy="7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268150" y="2257197"/>
            <a:ext cx="773450" cy="7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005050" y="2286238"/>
            <a:ext cx="929075" cy="93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061150" y="4277329"/>
            <a:ext cx="773450" cy="7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911700" y="3547140"/>
            <a:ext cx="848643" cy="8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553200" y="3227116"/>
            <a:ext cx="702875" cy="7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425161" y="2163375"/>
            <a:ext cx="1512013" cy="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8337125" y="4349425"/>
            <a:ext cx="702875" cy="7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249275" y="3262250"/>
            <a:ext cx="816750" cy="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249263" y="2236300"/>
            <a:ext cx="816774" cy="81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-46937" y="3414775"/>
            <a:ext cx="1185400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0375" y="2236300"/>
            <a:ext cx="1030775" cy="10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969200" cy="9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I još</a:t>
            </a:r>
            <a:endParaRPr sz="4800" b="1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00" y="2970225"/>
            <a:ext cx="3095701" cy="5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00" y="1678375"/>
            <a:ext cx="3095699" cy="11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671" y="362217"/>
            <a:ext cx="723515" cy="7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3998" y="328804"/>
            <a:ext cx="877675" cy="7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5575" y="311054"/>
            <a:ext cx="1077426" cy="8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3419" y="254035"/>
            <a:ext cx="474523" cy="94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7184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08007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2595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150" y="3989600"/>
            <a:ext cx="3253600" cy="52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37850" y="1631413"/>
            <a:ext cx="1062379" cy="1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9575" y="2845065"/>
            <a:ext cx="1062350" cy="100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35654" y="2809965"/>
            <a:ext cx="1062350" cy="10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19575" y="1631413"/>
            <a:ext cx="1062350" cy="1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206070" y="1631413"/>
            <a:ext cx="1007634" cy="100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651733" y="2897197"/>
            <a:ext cx="1148496" cy="9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19575" y="4057025"/>
            <a:ext cx="942575" cy="94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178727" y="3990188"/>
            <a:ext cx="1062350" cy="10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57655" y="4092380"/>
            <a:ext cx="942574" cy="90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0" y="2178221"/>
            <a:ext cx="1508620" cy="7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25" y="1229171"/>
            <a:ext cx="1664076" cy="86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225" y="178204"/>
            <a:ext cx="1664076" cy="86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7897" y="80476"/>
            <a:ext cx="1012274" cy="12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9775" y="178199"/>
            <a:ext cx="646051" cy="6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500" y="1600365"/>
            <a:ext cx="785524" cy="7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4325" y="127654"/>
            <a:ext cx="646050" cy="74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79326" y="152400"/>
            <a:ext cx="1012274" cy="105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35647" y="1633100"/>
            <a:ext cx="627000" cy="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9625" y="3165171"/>
            <a:ext cx="1012275" cy="10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31225" y="130950"/>
            <a:ext cx="961925" cy="9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42473" y="2965298"/>
            <a:ext cx="1051800" cy="10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20050" y="109102"/>
            <a:ext cx="785524" cy="7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38875" y="178838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24575" y="4177450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6075" y="4177450"/>
            <a:ext cx="879375" cy="8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15048" y="3817628"/>
            <a:ext cx="1088966" cy="96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40000" y="3165170"/>
            <a:ext cx="2120835" cy="187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935382" y="2227876"/>
            <a:ext cx="1849534" cy="163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15052" y="1229171"/>
            <a:ext cx="1236075" cy="109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348482" y="3603729"/>
            <a:ext cx="1573275" cy="138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46052" y="2672303"/>
            <a:ext cx="1051800" cy="9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515027" y="1156751"/>
            <a:ext cx="1145974" cy="101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605577" y="1440461"/>
            <a:ext cx="1145985" cy="101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637907" y="1385853"/>
            <a:ext cx="1456376" cy="12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235640" y="2603344"/>
            <a:ext cx="785525" cy="787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Prikaz na zaslonu (16:9)</PresentationFormat>
  <Paragraphs>5</Paragraphs>
  <Slides>5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10" baseType="lpstr">
      <vt:lpstr>Mountains of Christmas</vt:lpstr>
      <vt:lpstr>Architects Daughter</vt:lpstr>
      <vt:lpstr>Open Sans</vt:lpstr>
      <vt:lpstr>Arial</vt:lpstr>
      <vt:lpstr>Simple Light</vt:lpstr>
      <vt:lpstr>PowerPoint prezentacija</vt:lpstr>
      <vt:lpstr>PowerPoint prezentacija</vt:lpstr>
      <vt:lpstr>Kuglice</vt:lpstr>
      <vt:lpstr>I još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silvija micek</dc:creator>
  <cp:lastModifiedBy>Silvija Micek</cp:lastModifiedBy>
  <cp:revision>2</cp:revision>
  <dcterms:modified xsi:type="dcterms:W3CDTF">2022-12-06T19:59:17Z</dcterms:modified>
</cp:coreProperties>
</file>