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86C72-04FD-4CA7-A137-6D645C7F0580}" type="datetimeFigureOut">
              <a:rPr lang="hr-HR" smtClean="0"/>
              <a:t>27.4.2020.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BAC6D-9928-4292-916C-6CD49BF54EF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3152319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86C72-04FD-4CA7-A137-6D645C7F0580}" type="datetimeFigureOut">
              <a:rPr lang="hr-HR" smtClean="0"/>
              <a:t>27.4.2020.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BAC6D-9928-4292-916C-6CD49BF54EF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8045637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86C72-04FD-4CA7-A137-6D645C7F0580}" type="datetimeFigureOut">
              <a:rPr lang="hr-HR" smtClean="0"/>
              <a:t>27.4.2020.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BAC6D-9928-4292-916C-6CD49BF54EF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4789711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86C72-04FD-4CA7-A137-6D645C7F0580}" type="datetimeFigureOut">
              <a:rPr lang="hr-HR" smtClean="0"/>
              <a:t>27.4.2020.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BAC6D-9928-4292-916C-6CD49BF54EF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7400260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86C72-04FD-4CA7-A137-6D645C7F0580}" type="datetimeFigureOut">
              <a:rPr lang="hr-HR" smtClean="0"/>
              <a:t>27.4.2020.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BAC6D-9928-4292-916C-6CD49BF54EF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4275865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86C72-04FD-4CA7-A137-6D645C7F0580}" type="datetimeFigureOut">
              <a:rPr lang="hr-HR" smtClean="0"/>
              <a:t>27.4.2020.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BAC6D-9928-4292-916C-6CD49BF54EF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7017609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86C72-04FD-4CA7-A137-6D645C7F0580}" type="datetimeFigureOut">
              <a:rPr lang="hr-HR" smtClean="0"/>
              <a:t>27.4.2020.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BAC6D-9928-4292-916C-6CD49BF54EF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4051007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86C72-04FD-4CA7-A137-6D645C7F0580}" type="datetimeFigureOut">
              <a:rPr lang="hr-HR" smtClean="0"/>
              <a:t>27.4.2020.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BAC6D-9928-4292-916C-6CD49BF54EF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2738009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86C72-04FD-4CA7-A137-6D645C7F0580}" type="datetimeFigureOut">
              <a:rPr lang="hr-HR" smtClean="0"/>
              <a:t>27.4.2020.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BAC6D-9928-4292-916C-6CD49BF54EF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8407130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86C72-04FD-4CA7-A137-6D645C7F0580}" type="datetimeFigureOut">
              <a:rPr lang="hr-HR" smtClean="0"/>
              <a:t>27.4.2020.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BAC6D-9928-4292-916C-6CD49BF54EF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6216450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86C72-04FD-4CA7-A137-6D645C7F0580}" type="datetimeFigureOut">
              <a:rPr lang="hr-HR" smtClean="0"/>
              <a:t>27.4.2020.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BAC6D-9928-4292-916C-6CD49BF54EF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7230900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486C72-04FD-4CA7-A137-6D645C7F0580}" type="datetimeFigureOut">
              <a:rPr lang="hr-HR" smtClean="0"/>
              <a:t>27.4.2020.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BBAC6D-9928-4292-916C-6CD49BF54EF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87933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jeni pravokutnik 3"/>
          <p:cNvSpPr/>
          <p:nvPr/>
        </p:nvSpPr>
        <p:spPr>
          <a:xfrm>
            <a:off x="457200" y="352697"/>
            <a:ext cx="11312434" cy="6074229"/>
          </a:xfrm>
          <a:prstGeom prst="roundRect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r-HR" sz="72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MOJ RAZRED</a:t>
            </a:r>
            <a:endParaRPr lang="hr-HR" sz="7200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0572" y="3512526"/>
            <a:ext cx="1981200" cy="2305050"/>
          </a:xfrm>
          <a:prstGeom prst="rect">
            <a:avLst/>
          </a:prstGeom>
        </p:spPr>
      </p:pic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850572" y="3837170"/>
            <a:ext cx="9144000" cy="1655762"/>
          </a:xfrm>
        </p:spPr>
        <p:txBody>
          <a:bodyPr>
            <a:normAutofit/>
          </a:bodyPr>
          <a:lstStyle/>
          <a:p>
            <a:pPr algn="r"/>
            <a:r>
              <a:rPr lang="hr-HR" sz="32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IME I PREZIME, RAZRED</a:t>
            </a:r>
            <a:endParaRPr lang="hr-HR" sz="3200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961485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al 3"/>
          <p:cNvSpPr/>
          <p:nvPr/>
        </p:nvSpPr>
        <p:spPr>
          <a:xfrm>
            <a:off x="3553097" y="483326"/>
            <a:ext cx="4558937" cy="1672045"/>
          </a:xfrm>
          <a:prstGeom prst="wave">
            <a:avLst/>
          </a:prstGeom>
          <a:ln w="57150"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4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omic Sans MS" panose="030F0702030302020204" pitchFamily="66" charset="0"/>
              </a:rPr>
              <a:t>KVIZ</a:t>
            </a:r>
            <a:endParaRPr lang="hr-HR" sz="40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Val 4"/>
          <p:cNvSpPr/>
          <p:nvPr/>
        </p:nvSpPr>
        <p:spPr>
          <a:xfrm>
            <a:off x="779418" y="3209109"/>
            <a:ext cx="3204754" cy="1672045"/>
          </a:xfrm>
          <a:prstGeom prst="wave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4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Comic Sans MS" panose="030F0702030302020204" pitchFamily="66" charset="0"/>
              </a:rPr>
              <a:t>1.</a:t>
            </a:r>
            <a:endParaRPr lang="hr-HR" sz="4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7" name="Val 6"/>
          <p:cNvSpPr/>
          <p:nvPr/>
        </p:nvSpPr>
        <p:spPr>
          <a:xfrm>
            <a:off x="4445726" y="3209109"/>
            <a:ext cx="3204754" cy="1672045"/>
          </a:xfrm>
          <a:prstGeom prst="wave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4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Comic Sans MS" panose="030F0702030302020204" pitchFamily="66" charset="0"/>
              </a:rPr>
              <a:t>2.</a:t>
            </a:r>
            <a:endParaRPr lang="hr-HR" sz="4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8" name="Val 7"/>
          <p:cNvSpPr/>
          <p:nvPr/>
        </p:nvSpPr>
        <p:spPr>
          <a:xfrm>
            <a:off x="8112034" y="3209109"/>
            <a:ext cx="3204754" cy="1672045"/>
          </a:xfrm>
          <a:prstGeom prst="wave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4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Comic Sans MS" panose="030F0702030302020204" pitchFamily="66" charset="0"/>
              </a:rPr>
              <a:t>3.</a:t>
            </a:r>
            <a:endParaRPr lang="hr-HR" sz="4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10" name="Strelica dolje 9"/>
          <p:cNvSpPr/>
          <p:nvPr/>
        </p:nvSpPr>
        <p:spPr>
          <a:xfrm rot="2364614">
            <a:off x="3135086" y="2272937"/>
            <a:ext cx="679268" cy="64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1" name="Strelica dolje 10"/>
          <p:cNvSpPr/>
          <p:nvPr/>
        </p:nvSpPr>
        <p:spPr>
          <a:xfrm rot="21445685">
            <a:off x="5492931" y="2426176"/>
            <a:ext cx="679268" cy="64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2" name="Strelica dolje 11"/>
          <p:cNvSpPr/>
          <p:nvPr/>
        </p:nvSpPr>
        <p:spPr>
          <a:xfrm rot="19013290">
            <a:off x="8316368" y="2224360"/>
            <a:ext cx="679268" cy="64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6079487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aobljeni pravokutnik 5"/>
          <p:cNvSpPr/>
          <p:nvPr/>
        </p:nvSpPr>
        <p:spPr>
          <a:xfrm>
            <a:off x="365760" y="169817"/>
            <a:ext cx="10988040" cy="6518366"/>
          </a:xfrm>
          <a:prstGeom prst="roundRect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Ovaj zadatak iz informatike ću napraviti:</a:t>
            </a:r>
            <a:endParaRPr lang="hr-HR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79566" y="1943191"/>
            <a:ext cx="6058989" cy="4351338"/>
          </a:xfrm>
        </p:spPr>
        <p:txBody>
          <a:bodyPr/>
          <a:lstStyle/>
          <a:p>
            <a:pPr marL="514350" indent="-514350">
              <a:buAutoNum type="alphaLcParenR"/>
            </a:pPr>
            <a:r>
              <a:rPr lang="hr-HR" sz="4000" dirty="0" smtClean="0">
                <a:solidFill>
                  <a:srgbClr val="0070C0"/>
                </a:solidFill>
                <a:latin typeface="Comic Sans MS" panose="030F0702030302020204" pitchFamily="66" charset="0"/>
                <a:hlinkClick r:id="rId2" action="ppaction://hlinksldjump"/>
              </a:rPr>
              <a:t>Na vrijeme</a:t>
            </a:r>
            <a:endParaRPr lang="hr-HR" sz="4000" dirty="0" smtClean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514350" indent="-514350">
              <a:buAutoNum type="alphaLcParenR"/>
            </a:pPr>
            <a:r>
              <a:rPr lang="hr-HR" sz="4000" dirty="0" smtClean="0">
                <a:solidFill>
                  <a:srgbClr val="0070C0"/>
                </a:solidFill>
                <a:latin typeface="Comic Sans MS" panose="030F0702030302020204" pitchFamily="66" charset="0"/>
                <a:hlinkClick r:id="rId3" action="ppaction://hlinksldjump"/>
              </a:rPr>
              <a:t>Neću napraviti</a:t>
            </a:r>
            <a:endParaRPr lang="hr-HR" sz="4000" dirty="0" smtClean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514350" indent="-514350">
              <a:buAutoNum type="alphaLcParenR"/>
            </a:pPr>
            <a:r>
              <a:rPr lang="hr-HR" sz="4000" dirty="0" smtClean="0">
                <a:solidFill>
                  <a:srgbClr val="0070C0"/>
                </a:solidFill>
                <a:latin typeface="Comic Sans MS" panose="030F0702030302020204" pitchFamily="66" charset="0"/>
                <a:hlinkClick r:id="rId3" action="ppaction://hlinksldjump"/>
              </a:rPr>
              <a:t>Zakasniti ću s predajom</a:t>
            </a:r>
            <a:endParaRPr lang="hr-HR" sz="4000" dirty="0" smtClean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hr-HR" dirty="0"/>
          </a:p>
        </p:txBody>
      </p:sp>
      <p:pic>
        <p:nvPicPr>
          <p:cNvPr id="5" name="Rezervirano mjesto sadržaja 4"/>
          <p:cNvPicPr>
            <a:picLocks noGrp="1" noChangeAspect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1261" y="2377440"/>
            <a:ext cx="3150845" cy="2677885"/>
          </a:xfrm>
        </p:spPr>
      </p:pic>
    </p:spTree>
    <p:extLst>
      <p:ext uri="{BB962C8B-B14F-4D97-AF65-F5344CB8AC3E}">
        <p14:creationId xmlns:p14="http://schemas.microsoft.com/office/powerpoint/2010/main" val="315943025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aobljeni pravokutnik 5"/>
          <p:cNvSpPr/>
          <p:nvPr/>
        </p:nvSpPr>
        <p:spPr>
          <a:xfrm>
            <a:off x="613954" y="522514"/>
            <a:ext cx="11090366" cy="5982789"/>
          </a:xfrm>
          <a:prstGeom prst="round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Pravokutnik 4"/>
          <p:cNvSpPr/>
          <p:nvPr/>
        </p:nvSpPr>
        <p:spPr>
          <a:xfrm>
            <a:off x="2505073" y="1830867"/>
            <a:ext cx="396839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NETOČNO!!!!</a:t>
            </a:r>
            <a:endParaRPr lang="hr-HR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pic>
        <p:nvPicPr>
          <p:cNvPr id="2" name="Slika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7618" y="1650301"/>
            <a:ext cx="2695951" cy="1571844"/>
          </a:xfrm>
          <a:prstGeom prst="rect">
            <a:avLst/>
          </a:prstGeom>
        </p:spPr>
      </p:pic>
      <p:sp>
        <p:nvSpPr>
          <p:cNvPr id="3" name="Akcijski gumb: Natrag ili Prethodno 2">
            <a:hlinkClick r:id="" action="ppaction://hlinkshowjump?jump=previousslide" highlightClick="1"/>
          </p:cNvPr>
          <p:cNvSpPr/>
          <p:nvPr/>
        </p:nvSpPr>
        <p:spPr>
          <a:xfrm>
            <a:off x="1410789" y="5473337"/>
            <a:ext cx="966651" cy="79683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3565567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aobljeni pravokutnik 5"/>
          <p:cNvSpPr/>
          <p:nvPr/>
        </p:nvSpPr>
        <p:spPr>
          <a:xfrm>
            <a:off x="613954" y="522514"/>
            <a:ext cx="11090366" cy="5982789"/>
          </a:xfrm>
          <a:prstGeom prst="round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Pravokutnik 4"/>
          <p:cNvSpPr/>
          <p:nvPr/>
        </p:nvSpPr>
        <p:spPr>
          <a:xfrm>
            <a:off x="1379012" y="1295290"/>
            <a:ext cx="4185765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r-HR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TOČNO</a:t>
            </a:r>
            <a:r>
              <a:rPr lang="hr-HR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!!!!</a:t>
            </a:r>
            <a:endParaRPr lang="hr-HR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pic>
        <p:nvPicPr>
          <p:cNvPr id="7" name="Slika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4688" y="940525"/>
            <a:ext cx="4812574" cy="3609431"/>
          </a:xfrm>
          <a:prstGeom prst="rect">
            <a:avLst/>
          </a:prstGeom>
        </p:spPr>
      </p:pic>
      <p:sp>
        <p:nvSpPr>
          <p:cNvPr id="8" name="Akcijski gumb: Naprijed ili dalje 7">
            <a:hlinkClick r:id="rId3" action="ppaction://hlinksldjump" highlightClick="1"/>
          </p:cNvPr>
          <p:cNvSpPr/>
          <p:nvPr/>
        </p:nvSpPr>
        <p:spPr>
          <a:xfrm>
            <a:off x="7863840" y="5486400"/>
            <a:ext cx="914400" cy="79683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0042822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aobljeni pravokutnik 5"/>
          <p:cNvSpPr/>
          <p:nvPr/>
        </p:nvSpPr>
        <p:spPr>
          <a:xfrm>
            <a:off x="365760" y="169817"/>
            <a:ext cx="10988040" cy="6518366"/>
          </a:xfrm>
          <a:prstGeom prst="roundRect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Ovaj zadatak iz informatike ću napraviti:</a:t>
            </a:r>
            <a:endParaRPr lang="hr-HR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79566" y="1943191"/>
            <a:ext cx="6058989" cy="4351338"/>
          </a:xfrm>
        </p:spPr>
        <p:txBody>
          <a:bodyPr/>
          <a:lstStyle/>
          <a:p>
            <a:pPr marL="514350" indent="-514350">
              <a:buAutoNum type="alphaLcParenR"/>
            </a:pPr>
            <a:r>
              <a:rPr lang="hr-HR" sz="40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 </a:t>
            </a:r>
            <a:r>
              <a:rPr lang="hr-HR" sz="4000" dirty="0" smtClean="0">
                <a:solidFill>
                  <a:srgbClr val="0070C0"/>
                </a:solidFill>
                <a:latin typeface="Comic Sans MS" panose="030F0702030302020204" pitchFamily="66" charset="0"/>
                <a:hlinkClick r:id="rId2" action="ppaction://hlinksldjump"/>
              </a:rPr>
              <a:t>Savršeno prema uputama</a:t>
            </a:r>
            <a:endParaRPr lang="hr-HR" sz="4000" dirty="0" smtClean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514350" indent="-514350">
              <a:buAutoNum type="alphaLcParenR"/>
            </a:pPr>
            <a:r>
              <a:rPr lang="hr-HR" sz="40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 </a:t>
            </a:r>
            <a:r>
              <a:rPr lang="hr-HR" sz="4000" dirty="0" smtClean="0">
                <a:solidFill>
                  <a:srgbClr val="0070C0"/>
                </a:solidFill>
                <a:latin typeface="Comic Sans MS" panose="030F0702030302020204" pitchFamily="66" charset="0"/>
                <a:hlinkClick r:id="rId3" action="ppaction://hlinksldjump"/>
              </a:rPr>
              <a:t>Neću napraviti</a:t>
            </a:r>
            <a:endParaRPr lang="hr-HR" sz="4000" dirty="0" smtClean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514350" indent="-514350">
              <a:buAutoNum type="alphaLcParenR"/>
            </a:pPr>
            <a:r>
              <a:rPr lang="hr-HR" sz="4000" dirty="0">
                <a:solidFill>
                  <a:srgbClr val="0070C0"/>
                </a:solidFill>
                <a:latin typeface="Comic Sans MS" panose="030F0702030302020204" pitchFamily="66" charset="0"/>
              </a:rPr>
              <a:t> </a:t>
            </a:r>
            <a:r>
              <a:rPr lang="hr-HR" sz="4000" dirty="0" smtClean="0">
                <a:solidFill>
                  <a:srgbClr val="0070C0"/>
                </a:solidFill>
                <a:latin typeface="Comic Sans MS" panose="030F0702030302020204" pitchFamily="66" charset="0"/>
                <a:hlinkClick r:id="rId3" action="ppaction://hlinksldjump"/>
              </a:rPr>
              <a:t>Odraditi ću zadatak površno</a:t>
            </a:r>
            <a:endParaRPr lang="hr-HR" sz="4000" dirty="0" smtClean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hr-HR" sz="4000" dirty="0" smtClean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hr-HR" dirty="0"/>
          </a:p>
        </p:txBody>
      </p:sp>
      <p:pic>
        <p:nvPicPr>
          <p:cNvPr id="5" name="Rezervirano mjesto sadržaja 4"/>
          <p:cNvPicPr>
            <a:picLocks noGrp="1" noChangeAspect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0429" y="2508069"/>
            <a:ext cx="2693825" cy="2289466"/>
          </a:xfrm>
        </p:spPr>
      </p:pic>
    </p:spTree>
    <p:extLst>
      <p:ext uri="{BB962C8B-B14F-4D97-AF65-F5344CB8AC3E}">
        <p14:creationId xmlns:p14="http://schemas.microsoft.com/office/powerpoint/2010/main" val="281988401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aobljeni pravokutnik 5"/>
          <p:cNvSpPr/>
          <p:nvPr/>
        </p:nvSpPr>
        <p:spPr>
          <a:xfrm>
            <a:off x="613954" y="522514"/>
            <a:ext cx="11090366" cy="5982789"/>
          </a:xfrm>
          <a:prstGeom prst="round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Pravokutnik 4"/>
          <p:cNvSpPr/>
          <p:nvPr/>
        </p:nvSpPr>
        <p:spPr>
          <a:xfrm>
            <a:off x="2505073" y="1830867"/>
            <a:ext cx="396839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NETOČNO!!!!</a:t>
            </a:r>
            <a:endParaRPr lang="hr-HR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pic>
        <p:nvPicPr>
          <p:cNvPr id="2" name="Slika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7618" y="1650301"/>
            <a:ext cx="2695951" cy="1571844"/>
          </a:xfrm>
          <a:prstGeom prst="rect">
            <a:avLst/>
          </a:prstGeom>
        </p:spPr>
      </p:pic>
      <p:sp>
        <p:nvSpPr>
          <p:cNvPr id="3" name="Akcijski gumb: Natrag ili Prethodno 2">
            <a:hlinkClick r:id="" action="ppaction://hlinkshowjump?jump=previousslide" highlightClick="1"/>
          </p:cNvPr>
          <p:cNvSpPr/>
          <p:nvPr/>
        </p:nvSpPr>
        <p:spPr>
          <a:xfrm>
            <a:off x="1410789" y="5473337"/>
            <a:ext cx="966651" cy="79683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3527823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aobljeni pravokutnik 5"/>
          <p:cNvSpPr/>
          <p:nvPr/>
        </p:nvSpPr>
        <p:spPr>
          <a:xfrm>
            <a:off x="613954" y="522514"/>
            <a:ext cx="11090366" cy="5982789"/>
          </a:xfrm>
          <a:prstGeom prst="round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Pravokutnik 4"/>
          <p:cNvSpPr/>
          <p:nvPr/>
        </p:nvSpPr>
        <p:spPr>
          <a:xfrm>
            <a:off x="1583270" y="1386730"/>
            <a:ext cx="31733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TOČNO!!!!</a:t>
            </a:r>
            <a:endParaRPr lang="hr-HR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4160" y="836022"/>
            <a:ext cx="4812574" cy="3609431"/>
          </a:xfrm>
          <a:prstGeom prst="rect">
            <a:avLst/>
          </a:prstGeom>
        </p:spPr>
      </p:pic>
      <p:sp>
        <p:nvSpPr>
          <p:cNvPr id="2" name="Akcijski gumb: Naprijed ili dalje 1">
            <a:hlinkClick r:id="rId3" action="ppaction://hlinksldjump" highlightClick="1"/>
          </p:cNvPr>
          <p:cNvSpPr/>
          <p:nvPr/>
        </p:nvSpPr>
        <p:spPr>
          <a:xfrm>
            <a:off x="7733211" y="5081451"/>
            <a:ext cx="1136469" cy="80989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8451370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0" y="1123950"/>
            <a:ext cx="8191500" cy="461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118397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56</Words>
  <Application>Microsoft Office PowerPoint</Application>
  <PresentationFormat>Široki zaslon</PresentationFormat>
  <Paragraphs>18</Paragraphs>
  <Slides>9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Comic Sans MS</vt:lpstr>
      <vt:lpstr>Tema sustava Office</vt:lpstr>
      <vt:lpstr>MOJ RAZRED</vt:lpstr>
      <vt:lpstr>PowerPoint prezentacija</vt:lpstr>
      <vt:lpstr>Ovaj zadatak iz informatike ću napraviti:</vt:lpstr>
      <vt:lpstr>PowerPoint prezentacija</vt:lpstr>
      <vt:lpstr>PowerPoint prezentacija</vt:lpstr>
      <vt:lpstr>Ovaj zadatak iz informatike ću napraviti:</vt:lpstr>
      <vt:lpstr>PowerPoint prezentacija</vt:lpstr>
      <vt:lpstr>PowerPoint prezentacija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MOJ RAZRED</dc:title>
  <dc:creator>Silvija Micek</dc:creator>
  <cp:lastModifiedBy>Korisnik</cp:lastModifiedBy>
  <cp:revision>4</cp:revision>
  <dcterms:created xsi:type="dcterms:W3CDTF">2020-04-27T17:32:45Z</dcterms:created>
  <dcterms:modified xsi:type="dcterms:W3CDTF">2020-04-27T18:10:13Z</dcterms:modified>
</cp:coreProperties>
</file>